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  <p:sldMasterId id="2147483944" r:id="rId2"/>
    <p:sldMasterId id="2147483967" r:id="rId3"/>
  </p:sldMasterIdLst>
  <p:notesMasterIdLst>
    <p:notesMasterId r:id="rId35"/>
  </p:notesMasterIdLst>
  <p:sldIdLst>
    <p:sldId id="292" r:id="rId4"/>
    <p:sldId id="375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9" r:id="rId13"/>
    <p:sldId id="388" r:id="rId14"/>
    <p:sldId id="390" r:id="rId15"/>
    <p:sldId id="391" r:id="rId16"/>
    <p:sldId id="392" r:id="rId17"/>
    <p:sldId id="393" r:id="rId18"/>
    <p:sldId id="405" r:id="rId19"/>
    <p:sldId id="377" r:id="rId20"/>
    <p:sldId id="395" r:id="rId21"/>
    <p:sldId id="394" r:id="rId22"/>
    <p:sldId id="396" r:id="rId23"/>
    <p:sldId id="397" r:id="rId24"/>
    <p:sldId id="398" r:id="rId25"/>
    <p:sldId id="399" r:id="rId26"/>
    <p:sldId id="378" r:id="rId27"/>
    <p:sldId id="379" r:id="rId28"/>
    <p:sldId id="400" r:id="rId29"/>
    <p:sldId id="380" r:id="rId30"/>
    <p:sldId id="401" r:id="rId31"/>
    <p:sldId id="402" r:id="rId32"/>
    <p:sldId id="403" r:id="rId33"/>
    <p:sldId id="40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C45C1-A7D6-4FAC-A3EB-223F5ED6A380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745A-3BFC-4F56-954C-89EFD691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5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5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9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8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5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47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2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04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5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22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23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80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39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3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3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3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1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36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8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572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8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52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410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349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81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21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5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65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215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1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869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172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135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274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93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17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535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91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17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423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0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0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2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8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0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6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682" r:id="rId12"/>
    <p:sldLayoutId id="2147483683" r:id="rId13"/>
    <p:sldLayoutId id="2147483684" r:id="rId14"/>
    <p:sldLayoutId id="2147483686" r:id="rId15"/>
    <p:sldLayoutId id="2147483687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1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3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54370" y="198407"/>
            <a:ext cx="8675297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smtClean="0"/>
              <a:t>36</a:t>
            </a:r>
            <a:r>
              <a:rPr lang="ko-KR" altLang="en-US" sz="4000" smtClean="0"/>
              <a:t>강 </a:t>
            </a:r>
            <a:r>
              <a:rPr lang="ko-KR" altLang="en-US" sz="4000" dirty="0"/>
              <a:t>이벤트 </a:t>
            </a:r>
            <a:r>
              <a:rPr lang="ko-KR" altLang="en-US" sz="4000" dirty="0" smtClean="0"/>
              <a:t>처리와 </a:t>
            </a:r>
            <a:r>
              <a:rPr lang="ko-KR" altLang="en-US" sz="4000" dirty="0" err="1" smtClean="0"/>
              <a:t>액티비티간</a:t>
            </a:r>
            <a:r>
              <a:rPr lang="ko-KR" altLang="en-US" sz="4000" dirty="0" smtClean="0"/>
              <a:t> 이동</a:t>
            </a:r>
            <a:r>
              <a:rPr lang="en-US" altLang="ko-KR" sz="4000" dirty="0" smtClean="0"/>
              <a:t>-3</a:t>
            </a:r>
            <a:r>
              <a:rPr lang="ko-KR" altLang="en-US" sz="4000" dirty="0" smtClean="0"/>
              <a:t>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760785" y="1324154"/>
            <a:ext cx="7403123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시집앨범 만들기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 목록의 클릭과 다른 화면에서의 시내용 출력하기</a:t>
            </a: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354" b="9766"/>
          <a:stretch/>
        </p:blipFill>
        <p:spPr>
          <a:xfrm>
            <a:off x="2186138" y="0"/>
            <a:ext cx="9330125" cy="6799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3118" b="9271"/>
          <a:stretch/>
        </p:blipFill>
        <p:spPr>
          <a:xfrm>
            <a:off x="103517" y="0"/>
            <a:ext cx="10308566" cy="68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36452" y="132670"/>
            <a:ext cx="823535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android:paddingBottom</a:t>
            </a:r>
            <a:r>
              <a:rPr lang="en-US" altLang="ko-KR" sz="1400" dirty="0"/>
              <a:t>="25dp"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android:paddingLeft</a:t>
            </a:r>
            <a:r>
              <a:rPr lang="en-US" altLang="ko-KR" sz="1400" dirty="0"/>
              <a:t>="25dp"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android:paddingRight</a:t>
            </a:r>
            <a:r>
              <a:rPr lang="en-US" altLang="ko-KR" sz="1400" dirty="0"/>
              <a:t>="25dp"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android:paddingTop</a:t>
            </a:r>
            <a:r>
              <a:rPr lang="en-US" altLang="ko-KR" sz="1400" dirty="0"/>
              <a:t>="25dp" 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LinearLayout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android:background</a:t>
            </a:r>
            <a:r>
              <a:rPr lang="en-US" altLang="ko-KR" sz="1400" dirty="0"/>
              <a:t>="@</a:t>
            </a:r>
            <a:r>
              <a:rPr lang="en-US" altLang="ko-KR" sz="1400" dirty="0" err="1"/>
              <a:t>drawable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shape_list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="@+id/poem01"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android:tag</a:t>
            </a:r>
            <a:r>
              <a:rPr lang="en-US" altLang="ko-KR" sz="1400" dirty="0"/>
              <a:t>="01"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android:clickable</a:t>
            </a:r>
            <a:r>
              <a:rPr lang="en-US" altLang="ko-KR" sz="1400" dirty="0"/>
              <a:t>="true"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displayPoem</a:t>
            </a:r>
            <a:r>
              <a:rPr lang="en-US" altLang="ko-KR" sz="1400" dirty="0"/>
              <a:t>" 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TextView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="@+id/title01"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="@string/title01"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android:textSize</a:t>
            </a:r>
            <a:r>
              <a:rPr lang="en-US" altLang="ko-KR" sz="1400" dirty="0"/>
              <a:t>="18sp"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android:gravity</a:t>
            </a:r>
            <a:r>
              <a:rPr lang="en-US" altLang="ko-KR" sz="1400" dirty="0"/>
              <a:t>="center"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android:textStyle</a:t>
            </a:r>
            <a:r>
              <a:rPr lang="en-US" altLang="ko-KR" sz="1400" dirty="0"/>
              <a:t>="bold"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android:textColor</a:t>
            </a:r>
            <a:r>
              <a:rPr lang="en-US" altLang="ko-KR" sz="1400" dirty="0"/>
              <a:t>="#61380B"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android:background</a:t>
            </a:r>
            <a:r>
              <a:rPr lang="en-US" altLang="ko-KR" sz="1400" dirty="0"/>
              <a:t>="@</a:t>
            </a:r>
            <a:r>
              <a:rPr lang="en-US" altLang="ko-KR" sz="1400" dirty="0" err="1"/>
              <a:t>drawable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shape_title</a:t>
            </a:r>
            <a:r>
              <a:rPr lang="en-US" altLang="ko-KR" sz="1400" dirty="0"/>
              <a:t>" /&gt;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866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9804" y="5284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="@+id/author01"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="@+id/body01"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59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60408" y="638724"/>
            <a:ext cx="745897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shape_list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="@+id/poem02"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android:tag</a:t>
            </a:r>
            <a:r>
              <a:rPr lang="en-US" altLang="ko-KR" dirty="0"/>
              <a:t>="02"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</a:t>
            </a:r>
            <a:r>
              <a:rPr lang="en-US" altLang="ko-KR" dirty="0" err="1"/>
              <a:t>displayPoem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="@+id/title02"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shape_title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3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80226" y="562040"/>
            <a:ext cx="74359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="@+id/author02"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="@+id/body02"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5062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[poem.xml</a:t>
            </a:r>
            <a:r>
              <a:rPr lang="ko-KR" altLang="en-US" dirty="0" smtClean="0">
                <a:solidFill>
                  <a:prstClr val="black"/>
                </a:solidFill>
              </a:rPr>
              <a:t>파일 만들기</a:t>
            </a:r>
            <a:r>
              <a:rPr lang="en-US" altLang="ko-KR" dirty="0" smtClean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" y="1225653"/>
            <a:ext cx="8048445" cy="4317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86" y="1383201"/>
            <a:ext cx="7942510" cy="46639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28160"/>
            <a:ext cx="979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l</a:t>
            </a:r>
            <a:r>
              <a:rPr lang="en-US" altLang="ko-KR" dirty="0" smtClean="0">
                <a:solidFill>
                  <a:srgbClr val="FF0000"/>
                </a:solidFill>
              </a:rPr>
              <a:t>ayout</a:t>
            </a:r>
            <a:r>
              <a:rPr lang="ko-KR" altLang="en-US" dirty="0" smtClean="0">
                <a:solidFill>
                  <a:srgbClr val="FF0000"/>
                </a:solidFill>
              </a:rPr>
              <a:t>폴더에서 오른쪽 버튼을 누르고 </a:t>
            </a:r>
            <a:r>
              <a:rPr lang="en-US" altLang="ko-KR" dirty="0" err="1" smtClean="0">
                <a:solidFill>
                  <a:srgbClr val="FF0000"/>
                </a:solidFill>
              </a:rPr>
              <a:t>New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Layout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생성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poem.xml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241" b="31689"/>
          <a:stretch/>
        </p:blipFill>
        <p:spPr>
          <a:xfrm>
            <a:off x="388189" y="502248"/>
            <a:ext cx="11520063" cy="43630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985" y="-76836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[poem.xml]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47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9986" b="9442"/>
          <a:stretch/>
        </p:blipFill>
        <p:spPr>
          <a:xfrm>
            <a:off x="750499" y="86264"/>
            <a:ext cx="9031856" cy="65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564" b="9579"/>
          <a:stretch/>
        </p:blipFill>
        <p:spPr>
          <a:xfrm>
            <a:off x="69012" y="-1"/>
            <a:ext cx="10325818" cy="6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9031" t="1569" r="7760" b="2456"/>
          <a:stretch/>
        </p:blipFill>
        <p:spPr>
          <a:xfrm>
            <a:off x="8643668" y="146649"/>
            <a:ext cx="3200400" cy="6581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8806" t="1510" r="8434" b="2515"/>
          <a:stretch/>
        </p:blipFill>
        <p:spPr>
          <a:xfrm>
            <a:off x="4416724" y="276045"/>
            <a:ext cx="3183147" cy="6581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7861" t="1363" r="8249" b="2325"/>
          <a:stretch/>
        </p:blipFill>
        <p:spPr>
          <a:xfrm>
            <a:off x="551934" y="560717"/>
            <a:ext cx="3088413" cy="600398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3153"/>
            <a:ext cx="4154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Poetical Works </a:t>
            </a:r>
            <a:r>
              <a:rPr lang="ko-KR" altLang="en-US" sz="2400" dirty="0" smtClean="0"/>
              <a:t>프로젝트</a:t>
            </a:r>
            <a:endParaRPr lang="ko-KR" alt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58252" y="4174408"/>
            <a:ext cx="560173" cy="683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018425" y="1104181"/>
            <a:ext cx="2631213" cy="3338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891842" y="1199072"/>
            <a:ext cx="2907567" cy="690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8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6671" y="247198"/>
            <a:ext cx="87960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ScrollView</a:t>
            </a:r>
            <a:r>
              <a:rPr lang="en-US" altLang="ko-KR" sz="1600" dirty="0"/>
              <a:t> 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android:fillViewport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android:scrollbars</a:t>
            </a:r>
            <a:r>
              <a:rPr lang="en-US" altLang="ko-KR" sz="1600" dirty="0"/>
              <a:t>="vertical"&gt;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="@+id/poem"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="20dp"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="@+id/title"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="18sp"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="center"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android:textStyle</a:t>
            </a:r>
            <a:r>
              <a:rPr lang="en-US" altLang="ko-KR" sz="1600" dirty="0"/>
              <a:t>="bold"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="#61380B"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shape_title</a:t>
            </a:r>
            <a:r>
              <a:rPr lang="en-US" altLang="ko-KR" sz="1600" dirty="0"/>
              <a:t>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38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7879" y="596546"/>
            <a:ext cx="71225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="@+id/author"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android:layout_marginBottom</a:t>
            </a:r>
            <a:r>
              <a:rPr lang="en-US" altLang="ko-KR" dirty="0"/>
              <a:t>="10dp"/&gt;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="@+id/body"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 /&gt;</a:t>
            </a:r>
          </a:p>
          <a:p>
            <a:endParaRPr lang="en-US" altLang="ko-KR" dirty="0"/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ScrollView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4847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1363" b="12422"/>
          <a:stretch/>
        </p:blipFill>
        <p:spPr>
          <a:xfrm>
            <a:off x="2272050" y="112143"/>
            <a:ext cx="9244214" cy="66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3759" y="161887"/>
            <a:ext cx="80110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</a:t>
            </a:r>
            <a:r>
              <a:rPr lang="en-US" altLang="ko-KR" sz="1600" dirty="0" err="1"/>
              <a:t>com.example.poeticalwork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android.content.Intent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android.support.v7.app.AppCompatActivity;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android.view.View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android.widget.LinearLayout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R.layout.activity_main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    public void </a:t>
            </a:r>
            <a:r>
              <a:rPr lang="en-US" altLang="ko-KR" sz="1600" dirty="0" err="1"/>
              <a:t>displayPoem</a:t>
            </a:r>
            <a:r>
              <a:rPr lang="en-US" altLang="ko-KR" sz="1600" dirty="0"/>
              <a:t>(View v)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id = </a:t>
            </a:r>
            <a:r>
              <a:rPr lang="en-US" altLang="ko-KR" sz="1600" dirty="0" err="1"/>
              <a:t>v.getId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layout = (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)</a:t>
            </a:r>
            <a:r>
              <a:rPr lang="en-US" altLang="ko-KR" sz="1600" dirty="0" err="1"/>
              <a:t>v.findViewById</a:t>
            </a:r>
            <a:r>
              <a:rPr lang="en-US" altLang="ko-KR" sz="1600" dirty="0"/>
              <a:t>(id);</a:t>
            </a:r>
          </a:p>
          <a:p>
            <a:r>
              <a:rPr lang="en-US" altLang="ko-KR" sz="1600" dirty="0"/>
              <a:t>        String tag = (String)</a:t>
            </a:r>
            <a:r>
              <a:rPr lang="en-US" altLang="ko-KR" sz="1600" dirty="0" err="1"/>
              <a:t>layout.getTag</a:t>
            </a:r>
            <a:r>
              <a:rPr lang="en-US" altLang="ko-KR" sz="1600" dirty="0"/>
              <a:t>();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Intent it = new Intent(this, </a:t>
            </a:r>
            <a:r>
              <a:rPr lang="en-US" altLang="ko-KR" sz="1600" dirty="0" err="1"/>
              <a:t>Poem.class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it.putExtra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it_tag</a:t>
            </a:r>
            <a:r>
              <a:rPr lang="en-US" altLang="ko-KR" sz="1600" dirty="0"/>
              <a:t>",  tag);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startActivity</a:t>
            </a:r>
            <a:r>
              <a:rPr lang="en-US" altLang="ko-KR" sz="1600" dirty="0"/>
              <a:t>(it);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292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0"/>
            <a:ext cx="267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[Poem.java]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2818"/>
          <a:stretch/>
        </p:blipFill>
        <p:spPr>
          <a:xfrm>
            <a:off x="172528" y="814796"/>
            <a:ext cx="3757023" cy="6043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958" y="326795"/>
            <a:ext cx="945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</a:rPr>
              <a:t>Java</a:t>
            </a:r>
            <a:r>
              <a:rPr lang="ko-KR" altLang="en-US" dirty="0" smtClean="0">
                <a:solidFill>
                  <a:srgbClr val="FF0000"/>
                </a:solidFill>
              </a:rPr>
              <a:t>폴더에서 </a:t>
            </a:r>
            <a:r>
              <a:rPr lang="en-US" altLang="ko-KR" dirty="0" err="1" smtClean="0">
                <a:solidFill>
                  <a:srgbClr val="FF0000"/>
                </a:solidFill>
              </a:rPr>
              <a:t>com.example.poeticalwork</a:t>
            </a:r>
            <a:r>
              <a:rPr lang="ko-KR" altLang="en-US" dirty="0" smtClean="0">
                <a:solidFill>
                  <a:srgbClr val="FF0000"/>
                </a:solidFill>
              </a:rPr>
              <a:t>폴더에 오른쪽 버튼을 눌러 </a:t>
            </a:r>
            <a:r>
              <a:rPr lang="en-US" altLang="ko-KR" dirty="0" smtClean="0">
                <a:solidFill>
                  <a:srgbClr val="FF0000"/>
                </a:solidFill>
              </a:rPr>
              <a:t>Poem class</a:t>
            </a:r>
            <a:r>
              <a:rPr lang="ko-KR" altLang="en-US" dirty="0" smtClean="0">
                <a:solidFill>
                  <a:srgbClr val="FF0000"/>
                </a:solidFill>
              </a:rPr>
              <a:t>를 생성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8812"/>
          <a:stretch/>
        </p:blipFill>
        <p:spPr>
          <a:xfrm>
            <a:off x="4511614" y="932189"/>
            <a:ext cx="6625087" cy="58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90" y="525312"/>
            <a:ext cx="6315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0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36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[Poem.java]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327" b="13009"/>
          <a:stretch/>
        </p:blipFill>
        <p:spPr>
          <a:xfrm>
            <a:off x="1368388" y="0"/>
            <a:ext cx="10298988" cy="6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3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30"/>
            <a:ext cx="9946257" cy="559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5681" y="533299"/>
            <a:ext cx="895997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com.example.poeticalwork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android.content.res.Resources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android.graphics.drawable.Drawable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android.widget.LinearLayout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Poem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R.layout.poem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layout_poem</a:t>
            </a:r>
            <a:r>
              <a:rPr lang="en-US" altLang="ko-KR" dirty="0"/>
              <a:t>   = (</a:t>
            </a:r>
            <a:r>
              <a:rPr lang="en-US" altLang="ko-KR" dirty="0" err="1"/>
              <a:t>LinearLayout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R.id.poem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tv_title</a:t>
            </a:r>
            <a:r>
              <a:rPr lang="en-US" altLang="ko-KR" dirty="0"/>
              <a:t> 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R.id.title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tv_author</a:t>
            </a:r>
            <a:r>
              <a:rPr lang="en-US" altLang="ko-KR" dirty="0"/>
              <a:t>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R.id.author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tv_body</a:t>
            </a:r>
            <a:r>
              <a:rPr lang="en-US" altLang="ko-KR" dirty="0"/>
              <a:t>  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R.id.body</a:t>
            </a:r>
            <a:r>
              <a:rPr lang="en-US" altLang="ko-K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3875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3463" y="274876"/>
            <a:ext cx="111712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Intent it = </a:t>
            </a:r>
            <a:r>
              <a:rPr lang="en-US" altLang="ko-KR" dirty="0" err="1"/>
              <a:t>getIntent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String tag  = </a:t>
            </a:r>
            <a:r>
              <a:rPr lang="en-US" altLang="ko-KR" dirty="0" err="1"/>
              <a:t>it.getStringExtra</a:t>
            </a:r>
            <a:r>
              <a:rPr lang="en-US" altLang="ko-KR" dirty="0"/>
              <a:t>("</a:t>
            </a:r>
            <a:r>
              <a:rPr lang="en-US" altLang="ko-KR" dirty="0" err="1"/>
              <a:t>it_tag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Resources res = </a:t>
            </a:r>
            <a:r>
              <a:rPr lang="en-US" altLang="ko-KR" dirty="0" err="1"/>
              <a:t>getResources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id_title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("title"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title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id_title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tv_title.setText</a:t>
            </a:r>
            <a:r>
              <a:rPr lang="en-US" altLang="ko-KR" dirty="0"/>
              <a:t>(title);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id_author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("author"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author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id_author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tv_author.setText</a:t>
            </a:r>
            <a:r>
              <a:rPr lang="en-US" altLang="ko-KR" dirty="0"/>
              <a:t>(author);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id_body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("body"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body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id_body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tv_body.setText</a:t>
            </a:r>
            <a:r>
              <a:rPr lang="en-US" altLang="ko-KR" dirty="0"/>
              <a:t>(body);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id_background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("background"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background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id_background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id_img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(background, "</a:t>
            </a:r>
            <a:r>
              <a:rPr lang="en-US" altLang="ko-KR" dirty="0" err="1"/>
              <a:t>drawable</a:t>
            </a:r>
            <a:r>
              <a:rPr lang="en-US" altLang="ko-KR" dirty="0"/>
              <a:t>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en-US" altLang="ko-KR" dirty="0" err="1"/>
              <a:t>drawable</a:t>
            </a:r>
            <a:r>
              <a:rPr lang="en-US" altLang="ko-KR" dirty="0"/>
              <a:t> = </a:t>
            </a:r>
            <a:r>
              <a:rPr lang="en-US" altLang="ko-KR" dirty="0" err="1"/>
              <a:t>res.getDrawable</a:t>
            </a:r>
            <a:r>
              <a:rPr lang="en-US" altLang="ko-KR" dirty="0"/>
              <a:t>(</a:t>
            </a:r>
            <a:r>
              <a:rPr lang="en-US" altLang="ko-KR" dirty="0" err="1"/>
              <a:t>id_img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layout_poem.setBackgroundDrawable</a:t>
            </a:r>
            <a:r>
              <a:rPr lang="en-US" altLang="ko-KR" dirty="0"/>
              <a:t>(</a:t>
            </a:r>
            <a:r>
              <a:rPr lang="en-US" altLang="ko-KR" dirty="0" err="1"/>
              <a:t>drawable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789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7037" b="12729"/>
          <a:stretch/>
        </p:blipFill>
        <p:spPr>
          <a:xfrm>
            <a:off x="1621768" y="184666"/>
            <a:ext cx="8177840" cy="63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54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723" b="15304"/>
          <a:stretch/>
        </p:blipFill>
        <p:spPr>
          <a:xfrm>
            <a:off x="503516" y="369331"/>
            <a:ext cx="10478162" cy="6377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325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9676" y="169560"/>
            <a:ext cx="8997351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</a:t>
            </a:r>
            <a:r>
              <a:rPr lang="en-US" altLang="ko-KR" dirty="0" err="1"/>
              <a:t>com.example.poeticalwork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    &lt;activity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android:name</a:t>
            </a:r>
            <a:r>
              <a:rPr lang="en-US" altLang="ko-KR" dirty="0"/>
              <a:t>=".Poem"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="@string/app_name2" 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0061" y="4869612"/>
            <a:ext cx="6392173" cy="1095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7351" y="5417389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Poem.java </a:t>
            </a:r>
            <a:r>
              <a:rPr lang="ko-KR" altLang="en-US" dirty="0" err="1" smtClean="0">
                <a:solidFill>
                  <a:srgbClr val="FF0000"/>
                </a:solidFill>
              </a:rPr>
              <a:t>액티비티선언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endCxn id="4" idx="1"/>
          </p:cNvCxnSpPr>
          <p:nvPr/>
        </p:nvCxnSpPr>
        <p:spPr>
          <a:xfrm>
            <a:off x="7522234" y="5417389"/>
            <a:ext cx="147511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54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7878" y="86916"/>
            <a:ext cx="7726393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&lt;resources&gt;</a:t>
            </a:r>
          </a:p>
          <a:p>
            <a:r>
              <a:rPr lang="en-US" altLang="ko-KR" sz="1400" dirty="0"/>
              <a:t>        &lt;string name="</a:t>
            </a:r>
            <a:r>
              <a:rPr lang="en-US" altLang="ko-KR" sz="1400" dirty="0" err="1"/>
              <a:t>app_name</a:t>
            </a:r>
            <a:r>
              <a:rPr lang="en-US" altLang="ko-KR" sz="1400" dirty="0"/>
              <a:t>"&gt;</a:t>
            </a:r>
            <a:r>
              <a:rPr lang="ko-KR" altLang="en-US" sz="1400" dirty="0"/>
              <a:t>시집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    &lt;string name="app_name2"&gt;</a:t>
            </a:r>
            <a:r>
              <a:rPr lang="ko-KR" altLang="en-US" sz="1400" dirty="0"/>
              <a:t>시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    &lt;string name="title01"&gt;</a:t>
            </a:r>
            <a:r>
              <a:rPr lang="ko-KR" altLang="en-US" sz="1400" dirty="0"/>
              <a:t>별 헤는 밤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    &lt;string name="author01"&gt;</a:t>
            </a:r>
            <a:r>
              <a:rPr lang="ko-KR" altLang="en-US" sz="1400" dirty="0"/>
              <a:t>윤동주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    &lt;string name="body01"&gt;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계절이 지나가는 하늘에는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가을로 가득 차 있습니다</a:t>
            </a:r>
            <a:r>
              <a:rPr lang="en-US" altLang="ko-KR" sz="1400" dirty="0"/>
              <a:t>.\n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나는 아무 걱정도 없이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가을 속의 별들을 다 </a:t>
            </a:r>
            <a:r>
              <a:rPr lang="ko-KR" altLang="en-US" sz="1400" dirty="0" err="1"/>
              <a:t>헤일</a:t>
            </a:r>
            <a:r>
              <a:rPr lang="ko-KR" altLang="en-US" sz="1400" dirty="0"/>
              <a:t> 듯합니다</a:t>
            </a:r>
            <a:r>
              <a:rPr lang="en-US" altLang="ko-KR" sz="1400" dirty="0"/>
              <a:t>.\n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가슴 속에 하나 둘 새겨지는 별을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이제 다 못 헤는 것은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쉬이 아침이 오는 까닭이요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내일 밤이 남은 까닭이요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아직 나의 청춘이 다하지 않은 까닭입니다</a:t>
            </a:r>
            <a:r>
              <a:rPr lang="en-US" altLang="ko-KR" sz="1400" dirty="0"/>
              <a:t>.\n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추억과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사랑과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쓸쓸함과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동경과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시와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별 하나에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어머니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      </a:t>
            </a:r>
            <a:r>
              <a:rPr lang="ko-KR" altLang="en-US" sz="1400" dirty="0"/>
              <a:t>어머님</a:t>
            </a:r>
            <a:r>
              <a:rPr lang="en-US" altLang="ko-KR" sz="1400" dirty="0"/>
              <a:t>, </a:t>
            </a:r>
            <a:r>
              <a:rPr lang="ko-KR" altLang="en-US" sz="1400" dirty="0"/>
              <a:t>나는 별 하나에 아름다운 말 한마디씩 불러봅니다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소학교때</a:t>
            </a:r>
            <a:r>
              <a:rPr lang="ko-KR" altLang="en-US" sz="1400" dirty="0"/>
              <a:t> 책상을 같이 했던 아이들의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경</a:t>
            </a:r>
            <a:r>
              <a:rPr lang="en-US" altLang="ko-KR" sz="1400" dirty="0"/>
              <a:t>, </a:t>
            </a:r>
            <a:r>
              <a:rPr lang="ko-KR" altLang="en-US" sz="1400" dirty="0"/>
              <a:t>옥 이런 이국소녀들의 이름과 벌써 애기 어머니 된 계집애들의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가난한 이웃사람들의 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비둘기</a:t>
            </a:r>
            <a:r>
              <a:rPr lang="en-US" altLang="ko-KR" sz="1400" dirty="0"/>
              <a:t>, </a:t>
            </a:r>
            <a:r>
              <a:rPr lang="ko-KR" altLang="en-US" sz="1400" dirty="0"/>
              <a:t>강아지</a:t>
            </a:r>
            <a:r>
              <a:rPr lang="en-US" altLang="ko-KR" sz="1400" dirty="0"/>
              <a:t>, </a:t>
            </a:r>
            <a:r>
              <a:rPr lang="ko-KR" altLang="en-US" sz="1400" dirty="0"/>
              <a:t>토끼</a:t>
            </a:r>
            <a:r>
              <a:rPr lang="en-US" altLang="ko-KR" sz="1400" dirty="0"/>
              <a:t>, </a:t>
            </a:r>
            <a:r>
              <a:rPr lang="ko-KR" altLang="en-US" sz="1400" dirty="0"/>
              <a:t>노새</a:t>
            </a:r>
            <a:r>
              <a:rPr lang="en-US" altLang="ko-KR" sz="1400" dirty="0"/>
              <a:t>, </a:t>
            </a:r>
            <a:r>
              <a:rPr lang="ko-KR" altLang="en-US" sz="1400" dirty="0"/>
              <a:t>노루</a:t>
            </a:r>
            <a:r>
              <a:rPr lang="en-US" altLang="ko-KR" sz="1400" dirty="0"/>
              <a:t>, ｢</a:t>
            </a:r>
            <a:r>
              <a:rPr lang="ko-KR" altLang="en-US" sz="1400" dirty="0" err="1"/>
              <a:t>프란시스</a:t>
            </a:r>
            <a:r>
              <a:rPr lang="en-US" altLang="ko-KR" sz="1400" dirty="0"/>
              <a:t>․</a:t>
            </a:r>
            <a:r>
              <a:rPr lang="ko-KR" altLang="en-US" sz="1400" dirty="0" err="1"/>
              <a:t>쟘</a:t>
            </a:r>
            <a:r>
              <a:rPr lang="en-US" altLang="ko-KR" sz="1400" dirty="0"/>
              <a:t>｣ ｢</a:t>
            </a:r>
            <a:r>
              <a:rPr lang="ko-KR" altLang="en-US" sz="1400" dirty="0" err="1"/>
              <a:t>라이너</a:t>
            </a:r>
            <a:r>
              <a:rPr lang="en-US" altLang="ko-KR" sz="1400" dirty="0"/>
              <a:t>․</a:t>
            </a:r>
            <a:r>
              <a:rPr lang="ko-KR" altLang="en-US" sz="1400" dirty="0"/>
              <a:t>마리아</a:t>
            </a:r>
            <a:r>
              <a:rPr lang="en-US" altLang="ko-KR" sz="1400" dirty="0"/>
              <a:t>․</a:t>
            </a:r>
            <a:r>
              <a:rPr lang="ko-KR" altLang="en-US" sz="1400" dirty="0" err="1"/>
              <a:t>릴케</a:t>
            </a:r>
            <a:r>
              <a:rPr lang="en-US" altLang="ko-KR" sz="1400" dirty="0"/>
              <a:t>｣ </a:t>
            </a:r>
            <a:r>
              <a:rPr lang="ko-KR" altLang="en-US" sz="1400" dirty="0"/>
              <a:t>이런 시인의 이름을 불러봅니다</a:t>
            </a:r>
            <a:r>
              <a:rPr lang="en-US" altLang="ko-KR" sz="1400" dirty="0"/>
              <a:t>.\n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이네들은 너무나 멀리 있습니다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별이 </a:t>
            </a:r>
            <a:r>
              <a:rPr lang="ko-KR" altLang="en-US" sz="1400" dirty="0" err="1"/>
              <a:t>아슬히</a:t>
            </a:r>
            <a:r>
              <a:rPr lang="ko-KR" altLang="en-US" sz="1400" dirty="0"/>
              <a:t> 멀 듯이</a:t>
            </a:r>
            <a:r>
              <a:rPr lang="en-US" altLang="ko-KR" sz="1400" dirty="0"/>
              <a:t>,\n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215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2166" y="398615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어머님</a:t>
            </a:r>
            <a:r>
              <a:rPr lang="en-US" altLang="ko-KR" dirty="0"/>
              <a:t>,\n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그리고 당신은 멀리 북간도에 계십니다</a:t>
            </a:r>
            <a:r>
              <a:rPr lang="en-US" altLang="ko-KR" dirty="0"/>
              <a:t>.\n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나는 무엇인지 그리워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이 많은 별빛이 나린 언덕 위에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내 이름자를 써보고</a:t>
            </a:r>
            <a:r>
              <a:rPr lang="en-US" altLang="ko-KR" dirty="0"/>
              <a:t>,\n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흙으로 덮어 버리었습니다</a:t>
            </a:r>
            <a:r>
              <a:rPr lang="en-US" altLang="ko-KR" dirty="0"/>
              <a:t>.\n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딴은 밤을 새워 우는 벌레는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부끄러운 이름을 슬퍼하는 까닭입니다</a:t>
            </a:r>
            <a:r>
              <a:rPr lang="en-US" altLang="ko-KR" dirty="0"/>
              <a:t>.\n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그러나 겨울이 지나고 나의 별에도 봄이 오면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무덤 위에 파란 잔디가 피어나듯이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내 이름자 묻힌 언덕 위에도</a:t>
            </a:r>
            <a:r>
              <a:rPr lang="en-US" altLang="ko-KR" dirty="0"/>
              <a:t>\n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자랑처럼 풀이 무성할 게외다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&lt;/string&gt;</a:t>
            </a:r>
          </a:p>
          <a:p>
            <a:r>
              <a:rPr lang="en-US" altLang="ko-KR" dirty="0"/>
              <a:t>    &lt;string name="background01"&gt;stars&lt;/string&gt;</a:t>
            </a:r>
          </a:p>
        </p:txBody>
      </p:sp>
    </p:spTree>
    <p:extLst>
      <p:ext uri="{BB962C8B-B14F-4D97-AF65-F5344CB8AC3E}">
        <p14:creationId xmlns:p14="http://schemas.microsoft.com/office/powerpoint/2010/main" val="192534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4694" y="360294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&lt;string name="title02"&gt;</a:t>
            </a:r>
            <a:r>
              <a:rPr lang="ko-KR" altLang="en-US" sz="1400" dirty="0"/>
              <a:t>가지 않은 길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name="author02"&gt;</a:t>
            </a:r>
            <a:r>
              <a:rPr lang="ko-KR" altLang="en-US" sz="1400" dirty="0" err="1"/>
              <a:t>로버트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프로스트</a:t>
            </a:r>
            <a:r>
              <a:rPr lang="en-US" altLang="ko-KR" sz="1400" dirty="0"/>
              <a:t>&lt;/string&gt;</a:t>
            </a:r>
          </a:p>
          <a:p>
            <a:r>
              <a:rPr lang="en-US" altLang="ko-KR" sz="1400" dirty="0"/>
              <a:t>    &lt;string name="body02"&gt;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노란 숲 속 두 갈래로 길이 나 있었습니다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두 길 다 가보지 못하는 것이 안타까워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한동안 나그네로 서서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한쪽 깊이 굽어 꺾여 </a:t>
            </a:r>
            <a:r>
              <a:rPr lang="ko-KR" altLang="en-US" sz="1400" dirty="0" err="1"/>
              <a:t>내려한</a:t>
            </a:r>
            <a:r>
              <a:rPr lang="ko-KR" altLang="en-US" sz="1400" dirty="0"/>
              <a:t> 곳으로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눈이 닿는 데까지 멀리 바라보았습니다</a:t>
            </a:r>
            <a:r>
              <a:rPr lang="en-US" altLang="ko-KR" sz="1400" dirty="0"/>
              <a:t>.\n\n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그러고는 똑같이 아름다운 쪽 길을 택했습니다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이 길은 풀이 더 우거지고 발자취도 적어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누군가 더 걸어가야 할 길처럼 보였기 때문입니다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누군가 이 길을 걷는다면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다른 쪽 길과 거의 같아질 것이지만요</a:t>
            </a:r>
            <a:r>
              <a:rPr lang="en-US" altLang="ko-KR" sz="1400" dirty="0"/>
              <a:t>.\n\n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그 날 아침 두 갈래 길에는 똑같이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밟은 흔적이 없는 낙엽이 쌓여 있었습니다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아</a:t>
            </a:r>
            <a:r>
              <a:rPr lang="en-US" altLang="ko-KR" sz="1400" dirty="0"/>
              <a:t>, </a:t>
            </a:r>
            <a:r>
              <a:rPr lang="ko-KR" altLang="en-US" sz="1400" dirty="0"/>
              <a:t>나는 다음 날을 위하여 한쪽 길을 남겨두었습니다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하지만 길은 길로 이어지는 것이어서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다시 돌아올 수는 없는 법</a:t>
            </a:r>
            <a:r>
              <a:rPr lang="en-US" altLang="ko-KR" sz="1400" dirty="0"/>
              <a:t>.\n\n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먼 훗날 어디에선가</a:t>
            </a:r>
            <a:r>
              <a:rPr lang="en-US" altLang="ko-KR" sz="1400" dirty="0"/>
              <a:t>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나는 한숨을 쉬며 말할 것입니다</a:t>
            </a:r>
            <a:r>
              <a:rPr lang="en-US" altLang="ko-KR" sz="1400" dirty="0"/>
              <a:t>.\n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숲 속에 두 갈래 길이 있었는데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나는 사람이 적게 간 길을 택했노라고</a:t>
            </a:r>
            <a:r>
              <a:rPr lang="en-US" altLang="ko-KR" sz="1400" dirty="0"/>
              <a:t>,\n</a:t>
            </a: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그래서 모든 것이 달라졌다고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&lt;/string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&lt;</a:t>
            </a:r>
            <a:r>
              <a:rPr lang="en-US" altLang="ko-KR" sz="1400" dirty="0"/>
              <a:t>string name="background02"&gt;road&lt;/string&gt;</a:t>
            </a:r>
          </a:p>
          <a:p>
            <a:r>
              <a:rPr lang="en-US" altLang="ko-KR" sz="1400" dirty="0"/>
              <a:t>    &lt;/resources&gt;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175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925183"/>
            <a:ext cx="9765102" cy="5492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551" y="129396"/>
            <a:ext cx="617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road.png</a:t>
            </a:r>
            <a:r>
              <a:rPr lang="ko-KR" altLang="en-US" dirty="0" smtClean="0"/>
              <a:t>파일과 </a:t>
            </a:r>
            <a:r>
              <a:rPr lang="en-US" altLang="ko-KR" dirty="0" smtClean="0"/>
              <a:t>stars.png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51" y="129396"/>
            <a:ext cx="723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shape_list.xml</a:t>
            </a:r>
            <a:r>
              <a:rPr lang="ko-KR" altLang="en-US" dirty="0" smtClean="0"/>
              <a:t>파일과 </a:t>
            </a:r>
            <a:r>
              <a:rPr lang="en-US" altLang="ko-KR" dirty="0" smtClean="0"/>
              <a:t>shape_title.xml 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0168" b="15384"/>
          <a:stretch/>
        </p:blipFill>
        <p:spPr>
          <a:xfrm>
            <a:off x="595223" y="498728"/>
            <a:ext cx="9152626" cy="62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153" b="28963"/>
          <a:stretch/>
        </p:blipFill>
        <p:spPr>
          <a:xfrm>
            <a:off x="345057" y="138562"/>
            <a:ext cx="11110822" cy="63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5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1679</Words>
  <Application>Microsoft Office PowerPoint</Application>
  <PresentationFormat>와이드스크린</PresentationFormat>
  <Paragraphs>302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HY견고딕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Office Theme</vt:lpstr>
      <vt:lpstr>3_Office 테마</vt:lpstr>
      <vt:lpstr>4_Office 테마</vt:lpstr>
      <vt:lpstr>제36강 이벤트 처리와 액티비티간 이동-3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98</cp:revision>
  <dcterms:created xsi:type="dcterms:W3CDTF">2020-05-09T07:40:47Z</dcterms:created>
  <dcterms:modified xsi:type="dcterms:W3CDTF">2023-05-20T06:31:17Z</dcterms:modified>
</cp:coreProperties>
</file>